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8" r:id="rId6"/>
    <p:sldId id="260" r:id="rId7"/>
    <p:sldId id="269" r:id="rId8"/>
    <p:sldId id="261" r:id="rId9"/>
    <p:sldId id="262" r:id="rId10"/>
    <p:sldId id="263" r:id="rId11"/>
    <p:sldId id="264" r:id="rId12"/>
    <p:sldId id="266" r:id="rId13"/>
    <p:sldId id="270" r:id="rId14"/>
    <p:sldId id="267" r:id="rId15"/>
    <p:sldId id="271" r:id="rId16"/>
    <p:sldId id="272" r:id="rId17"/>
    <p:sldId id="273" r:id="rId18"/>
    <p:sldId id="274" r:id="rId19"/>
    <p:sldId id="285" r:id="rId20"/>
    <p:sldId id="276" r:id="rId21"/>
    <p:sldId id="278" r:id="rId22"/>
    <p:sldId id="277" r:id="rId23"/>
    <p:sldId id="280" r:id="rId24"/>
    <p:sldId id="279" r:id="rId25"/>
    <p:sldId id="281" r:id="rId26"/>
    <p:sldId id="282" r:id="rId27"/>
    <p:sldId id="286" r:id="rId28"/>
    <p:sldId id="283" r:id="rId29"/>
    <p:sldId id="284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0"/>
    <p:restoredTop sz="93924"/>
  </p:normalViewPr>
  <p:slideViewPr>
    <p:cSldViewPr snapToGrid="0" snapToObjects="1">
      <p:cViewPr varScale="1">
        <p:scale>
          <a:sx n="79" d="100"/>
          <a:sy n="79" d="100"/>
        </p:scale>
        <p:origin x="1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362A6-20E8-9B46-8574-7B4239E5D7E8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8D239-3957-0C4B-B68C-149990EB0E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452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8D239-3957-0C4B-B68C-149990EB0EFA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633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70344-93CC-094E-A707-308197E0C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77E3CB-05BE-4E4F-B434-AB196E703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F5976-6209-0544-B2BD-B83DBFA91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2285D-41C1-F244-9599-7F715037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5D524-F763-5F4B-9E87-A931833A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37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BD6F5-E609-B44E-B005-0DECAE29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1520A-A1A1-F04C-A4AB-74B590205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3E0699-2A8D-8A4B-BCBA-B4AD2EBF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28666-AEC3-534B-A371-B33C7234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305A9-E06A-924D-AF41-B2836C71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378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2AB112-68A2-AF4C-B81B-8214B16A2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71E8B7-C3B2-C543-B2A6-0FE32CC5F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D3E9D-F639-684D-BE02-0F5E392DA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51177A-8305-EC4D-BF4E-205380A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7E70A-C196-F942-B36D-03DB9FDA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111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1D823-FA5F-7B4A-91D7-41035829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EA7BE-D4CE-0042-A6AB-8CB5B0FBE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803B55-FB25-B245-A461-28C2F826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6F380-77A9-0B45-AD01-401E6DFA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54729-13E0-9C43-B777-25894328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251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C8482-0C57-F641-A2F4-374B694B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8012F-59D5-2343-A72A-2A8006456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0E89F1-5B08-EA4D-A6B9-4FA2E69B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C050D-D3A9-9646-870E-759043D4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32265-F296-6E43-B4A8-77B5C5E7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576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44166-C12D-204E-8199-D7920258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8D618-3F83-B041-9023-34CF3EA21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DCFA6-736E-984C-959F-9EECA90E4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8DA38-73B1-7D41-8902-E14F8D4E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7DDA04-DFA0-8548-AFD9-D2E5C186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BDFDA0-2125-CE40-AC79-3C65FDBB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559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40AF5-A2E9-CB4D-AB1D-5B767BB6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1DA9B-DA2C-5442-AEDE-034DAECD3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635FED-30CD-944E-8A26-71E61FF1B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50983A-19A1-E14D-8958-8F2F4EE73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207113-86A5-0449-BA0C-EF80E5C81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44305B-5C12-AA4D-B123-B193EDE5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FB2FCF-EF8D-7544-9E7F-BC22764E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756CC-3984-0846-AA94-683002C5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976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3CA3-23C7-3747-AACC-41D4B0A0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1D30CA-BE38-1C4F-8B70-A622C13A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BB48F-355C-FB42-ACA1-A4188CE9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C177AC-2314-DA48-9EF2-28806FB9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612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3D8D5F-B9F0-504F-8B94-C7C895F0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9CFD7A-22D5-F84E-996E-01FA2B66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EE946-BCEB-7E49-8E31-330F1386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615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24A8B-2AB1-B041-ABEF-B8DC2833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FFD57-48BF-7549-A487-3A89ED7BB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CA475-622D-DA43-A578-5A553225E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8C6E0C-ADE8-8D43-9363-EE50FDC4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F1DB87-0D91-904E-A65E-BE793FD1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BC0B0-7C08-C84F-9690-8D1D4A4F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667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33687-E07D-6548-BDA0-E3C0005F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119533-DB37-1049-9DDB-4D9CF87FF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31D7B6-63E2-184B-87CA-2275797C3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77D0D-F4EC-B949-A1CC-C2E51645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43505B-AB80-DE44-ABAF-E9D625FB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27E17E-CF5E-804F-B778-01F63652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84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39CEA6-BB78-B74B-8479-0E439CBA0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A32BD9-7AA5-1843-9227-FA642D97B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FCD6A-B497-1745-BE12-13086D314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A57F4-1391-2D46-A569-5594C93D37B0}" type="datetimeFigureOut">
              <a:rPr kumimoji="1" lang="ko-Kore-KR" altLang="en-US" smtClean="0"/>
              <a:t>2020. 11. 22.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92A2F3-64D3-DC4E-B166-E4B41CD95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56C91-61FE-0845-9432-34C39F753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BEB0-7F35-1340-B14A-EDDB751985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24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16192-B452-4B43-8DC4-44E4112BC1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Html 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14CEDB-F1D3-2D42-98B8-1F099266E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설리번</a:t>
            </a:r>
            <a:r>
              <a:rPr kumimoji="1" lang="ko-KR" altLang="en-US" dirty="0"/>
              <a:t> 프로젝트 웹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</a:t>
            </a:r>
            <a:endParaRPr kumimoji="1" lang="ko-Kore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5779A9A-6BB0-E345-9BF3-36B345D84D3D}"/>
              </a:ext>
            </a:extLst>
          </p:cNvPr>
          <p:cNvSpPr txBox="1">
            <a:spLocks/>
          </p:cNvSpPr>
          <p:nvPr/>
        </p:nvSpPr>
        <p:spPr>
          <a:xfrm>
            <a:off x="-887187" y="6144419"/>
            <a:ext cx="10341429" cy="71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+</a:t>
            </a:r>
            <a:r>
              <a:rPr kumimoji="1" lang="ko-KR" altLang="en-US" dirty="0"/>
              <a:t> 이 수업에 나오는 실습 예제는 변경될 가능성이 높습니다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694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34ACE-E2CD-0E49-8DF3-F81E62D2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&lt;title&gt;&lt;/title&gt;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ABFC43-9F01-3B48-96A8-CFD65C549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Web page</a:t>
            </a:r>
            <a:r>
              <a:rPr kumimoji="1" lang="ko-KR" altLang="en-US" dirty="0"/>
              <a:t>의 이름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B8DC743-F318-5D4F-89A4-476D5B75A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747"/>
          <a:stretch/>
        </p:blipFill>
        <p:spPr>
          <a:xfrm>
            <a:off x="1451006" y="2555523"/>
            <a:ext cx="8636451" cy="262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3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A7527-6C10-304B-B1B7-63794E1D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&lt;head&gt; &lt;/head&gt;</a:t>
            </a:r>
            <a:br>
              <a:rPr kumimoji="1" lang="en-US" altLang="ko-Kore-KR" dirty="0"/>
            </a:br>
            <a:r>
              <a:rPr kumimoji="1" lang="en-US" altLang="ko-Kore-KR" dirty="0"/>
              <a:t>&lt;body&gt;&lt;/body&gt;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594BC81-BF87-004F-A58C-78C5FF017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289" y="1983668"/>
            <a:ext cx="5479748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DD0A80-11CA-F443-8DFA-89C7EABB6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21"/>
          <a:stretch/>
        </p:blipFill>
        <p:spPr>
          <a:xfrm>
            <a:off x="6366228" y="2726266"/>
            <a:ext cx="4987572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7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1E556-FB73-2842-9480-3A979EC2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&lt;a </a:t>
            </a:r>
            <a:r>
              <a:rPr kumimoji="1" lang="en-US" altLang="ko-Kore-KR" dirty="0" err="1"/>
              <a:t>href</a:t>
            </a:r>
            <a:r>
              <a:rPr kumimoji="1" lang="en-US" altLang="ko-Kore-KR" dirty="0"/>
              <a:t>=“</a:t>
            </a:r>
            <a:r>
              <a:rPr kumimoji="1" lang="ko-KR" altLang="en-US" dirty="0"/>
              <a:t>사이트 주소</a:t>
            </a:r>
            <a:r>
              <a:rPr kumimoji="1" lang="en-US" altLang="ko-Kore-KR" dirty="0"/>
              <a:t>”</a:t>
            </a:r>
            <a:r>
              <a:rPr kumimoji="1" lang="en-US" altLang="ko-KR" dirty="0"/>
              <a:t>&gt;&lt;/a&gt; : </a:t>
            </a:r>
            <a:r>
              <a:rPr kumimoji="1" lang="ko-KR" altLang="en-US" dirty="0"/>
              <a:t>링크 걸기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649EB-99F2-5944-9A18-0C071E76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a: anchor</a:t>
            </a:r>
          </a:p>
          <a:p>
            <a:r>
              <a:rPr kumimoji="1" lang="en-US" altLang="ko-Kore-KR" dirty="0" err="1"/>
              <a:t>href</a:t>
            </a:r>
            <a:r>
              <a:rPr kumimoji="1" lang="en-US" altLang="ko-Kore-KR" dirty="0"/>
              <a:t>: </a:t>
            </a:r>
            <a:r>
              <a:rPr lang="en" altLang="ko-Kore-KR" b="1" u="sng" dirty="0" err="1"/>
              <a:t>H</a:t>
            </a:r>
            <a:r>
              <a:rPr lang="en" altLang="ko-Kore-KR" dirty="0" err="1"/>
              <a:t>yperText</a:t>
            </a:r>
            <a:r>
              <a:rPr lang="en" altLang="ko-Kore-KR" dirty="0"/>
              <a:t> </a:t>
            </a:r>
            <a:r>
              <a:rPr lang="en" altLang="ko-Kore-KR" b="1" u="sng" dirty="0"/>
              <a:t>Ref</a:t>
            </a:r>
            <a:r>
              <a:rPr lang="en" altLang="ko-Kore-KR" dirty="0"/>
              <a:t>erence</a:t>
            </a:r>
            <a:endParaRPr kumimoji="1" lang="en-US" altLang="ko-Kore-KR" dirty="0"/>
          </a:p>
          <a:p>
            <a:r>
              <a:rPr kumimoji="1" lang="en-US" altLang="ko-Kore-KR" dirty="0"/>
              <a:t>target=“_blank”: </a:t>
            </a:r>
            <a:r>
              <a:rPr kumimoji="1" lang="ko-KR" altLang="en-US" dirty="0"/>
              <a:t>새 창에서 열리게 하는 속성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5D7D551-3123-5742-9E0B-24B28CC31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83"/>
          <a:stretch/>
        </p:blipFill>
        <p:spPr>
          <a:xfrm>
            <a:off x="2438400" y="3373731"/>
            <a:ext cx="8058150" cy="33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88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1E556-FB73-2842-9480-3A979EC2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&lt;a </a:t>
            </a:r>
            <a:r>
              <a:rPr kumimoji="1" lang="en-US" altLang="ko-Kore-KR" dirty="0" err="1"/>
              <a:t>href</a:t>
            </a:r>
            <a:r>
              <a:rPr kumimoji="1" lang="en-US" altLang="ko-Kore-KR" dirty="0"/>
              <a:t>=“</a:t>
            </a:r>
            <a:r>
              <a:rPr kumimoji="1" lang="ko-KR" altLang="en-US" dirty="0"/>
              <a:t>사이트 주소</a:t>
            </a:r>
            <a:r>
              <a:rPr kumimoji="1" lang="en-US" altLang="ko-Kore-KR" dirty="0"/>
              <a:t>”</a:t>
            </a:r>
            <a:r>
              <a:rPr kumimoji="1" lang="en-US" altLang="ko-KR" dirty="0"/>
              <a:t>&gt;&lt;/a&gt; : </a:t>
            </a:r>
            <a:r>
              <a:rPr kumimoji="1" lang="ko-KR" altLang="en-US" dirty="0"/>
              <a:t>링크 걸기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649EB-99F2-5944-9A18-0C071E76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a: anchor</a:t>
            </a:r>
          </a:p>
          <a:p>
            <a:r>
              <a:rPr kumimoji="1" lang="en-US" altLang="ko-Kore-KR" dirty="0" err="1"/>
              <a:t>href</a:t>
            </a:r>
            <a:r>
              <a:rPr kumimoji="1" lang="en-US" altLang="ko-Kore-KR" dirty="0"/>
              <a:t>: </a:t>
            </a:r>
            <a:r>
              <a:rPr lang="en" altLang="ko-Kore-KR" b="1" u="sng" dirty="0" err="1"/>
              <a:t>H</a:t>
            </a:r>
            <a:r>
              <a:rPr lang="en" altLang="ko-Kore-KR" dirty="0" err="1"/>
              <a:t>yperText</a:t>
            </a:r>
            <a:r>
              <a:rPr lang="en" altLang="ko-Kore-KR" dirty="0"/>
              <a:t> </a:t>
            </a:r>
            <a:r>
              <a:rPr lang="en" altLang="ko-Kore-KR" b="1" u="sng" dirty="0"/>
              <a:t>Ref</a:t>
            </a:r>
            <a:r>
              <a:rPr lang="en" altLang="ko-Kore-KR" dirty="0"/>
              <a:t>erence</a:t>
            </a:r>
            <a:endParaRPr kumimoji="1" lang="en-US" altLang="ko-Kore-KR" dirty="0"/>
          </a:p>
          <a:p>
            <a:r>
              <a:rPr kumimoji="1" lang="en-US" altLang="ko-Kore-KR" dirty="0"/>
              <a:t>target=“_blank”: </a:t>
            </a:r>
            <a:r>
              <a:rPr kumimoji="1" lang="ko-KR" altLang="en-US" dirty="0"/>
              <a:t>새 창에서 열리게 하는 속성</a:t>
            </a:r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9C78022-A0A0-8548-8076-6EEADA47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15" b="44040"/>
          <a:stretch/>
        </p:blipFill>
        <p:spPr>
          <a:xfrm>
            <a:off x="2575424" y="3657600"/>
            <a:ext cx="704115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2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830DE-6768-7A49-909F-19D5DCB1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&lt;html&gt;&lt;/html&gt;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9819E9A-DAB4-5F4B-A570-E89541095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18" y="2033443"/>
            <a:ext cx="4895255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F0978C-325C-EF43-931C-A18F002E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46" y="2275609"/>
            <a:ext cx="7289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1931-35F5-1D43-A1BF-3EF464E4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Website (1)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D784664-32EF-AB47-8101-BC2A9BBD4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62" y="1576242"/>
            <a:ext cx="4863601" cy="5124297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5F99BDA-5A95-7342-9747-4F1C3686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7" y="1177636"/>
            <a:ext cx="5523013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1931-35F5-1D43-A1BF-3EF464E4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Website (2)</a:t>
            </a:r>
            <a:endParaRPr kumimoji="1" lang="ko-Kore-KR" altLang="en-US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1950775E-11D2-444B-8C97-4E52F07B8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26" y="1690687"/>
            <a:ext cx="5130219" cy="4675981"/>
          </a:xfr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B93036D-B33D-0A48-9306-A60CF78D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19" y="2257169"/>
            <a:ext cx="6223581" cy="26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3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1931-35F5-1D43-A1BF-3EF464E4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Website (3)</a:t>
            </a:r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2E4A7C7-CBDA-DB4F-954A-1581226E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7" y="1371384"/>
            <a:ext cx="5390848" cy="5259820"/>
          </a:xfrm>
          <a:prstGeom prst="rect">
            <a:avLst/>
          </a:prstGeom>
        </p:spPr>
      </p:pic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9EA1112A-F41B-C14F-88C7-61D7B86E6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999" y="2376466"/>
            <a:ext cx="5963519" cy="2682318"/>
          </a:xfrm>
        </p:spPr>
      </p:pic>
    </p:spTree>
    <p:extLst>
      <p:ext uri="{BB962C8B-B14F-4D97-AF65-F5344CB8AC3E}">
        <p14:creationId xmlns:p14="http://schemas.microsoft.com/office/powerpoint/2010/main" val="4079104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1931-35F5-1D43-A1BF-3EF464E4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Website (4)</a:t>
            </a:r>
            <a:endParaRPr kumimoji="1" lang="ko-Kore-KR" altLang="en-US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E4F8D4BC-E5D2-DB45-8D88-FE63DF388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8250" y="1974366"/>
            <a:ext cx="6593750" cy="3833142"/>
          </a:xfr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166C284-8000-BA42-AE65-E9483E16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" y="1431585"/>
            <a:ext cx="4986199" cy="49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16192-B452-4B43-8DC4-44E4112BC1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CSS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14CEDB-F1D3-2D42-98B8-1F099266E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설리번</a:t>
            </a:r>
            <a:r>
              <a:rPr kumimoji="1" lang="ko-KR" altLang="en-US" dirty="0"/>
              <a:t> 프로젝트 웹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5301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27E29-3346-AA4E-8DF4-D0ECA316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Tag</a:t>
            </a:r>
            <a:r>
              <a:rPr kumimoji="1" lang="ko-KR" altLang="en-US" dirty="0"/>
              <a:t>란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EE4216-4589-7143-97B8-16FEA64C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b="1" dirty="0"/>
              <a:t>HTML</a:t>
            </a:r>
            <a:r>
              <a:rPr lang="en" altLang="ko-Kore-KR" dirty="0"/>
              <a:t> </a:t>
            </a:r>
            <a:r>
              <a:rPr lang="ko-KR" altLang="en-US" dirty="0"/>
              <a:t>문서를 이루는 문법적 표시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826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30821-571F-2742-8CF2-7DE9815B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&lt;style&gt;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98C80-4E3A-9048-AB3B-098869736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디자인과</a:t>
            </a:r>
            <a:r>
              <a:rPr kumimoji="1" lang="ko-KR" altLang="en-US" dirty="0"/>
              <a:t> 관련된 코드가 들어가는 곳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&lt;style&gt; </a:t>
            </a:r>
            <a:r>
              <a:rPr kumimoji="1" lang="ko-KR" altLang="en-US" dirty="0"/>
              <a:t>태그 쓰기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&lt;style&gt; </a:t>
            </a:r>
            <a:r>
              <a:rPr kumimoji="1" lang="ko-KR" altLang="en-US" dirty="0"/>
              <a:t>속성 쓰기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0521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46122-59C0-2B4C-882C-C4FA0876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C5822-884B-FE44-B50C-0A849DE41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&lt;style&gt; </a:t>
            </a:r>
            <a:r>
              <a:rPr kumimoji="1" lang="ko-KR" altLang="en-US" dirty="0"/>
              <a:t>속성 쓰기 </a:t>
            </a:r>
            <a:endParaRPr kumimoji="1" lang="en-US" altLang="ko-KR" dirty="0"/>
          </a:p>
          <a:p>
            <a:r>
              <a:rPr kumimoji="1" lang="en-US" altLang="ko-KR" dirty="0"/>
              <a:t>style=“color: red”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220CB55-3125-8744-B918-151B83AD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1984828"/>
            <a:ext cx="8890000" cy="46355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2FEDFA7-CE71-C749-BD38-5C6D4327C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00" b="34524"/>
          <a:stretch/>
        </p:blipFill>
        <p:spPr>
          <a:xfrm>
            <a:off x="288206" y="3429000"/>
            <a:ext cx="6423102" cy="174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46122-59C0-2B4C-882C-C4FA0876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C5822-884B-FE44-B50C-0A849DE41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&lt;style&gt; </a:t>
            </a:r>
            <a:r>
              <a:rPr kumimoji="1" lang="ko-KR" altLang="en-US" dirty="0"/>
              <a:t>속성 쓰기 </a:t>
            </a:r>
            <a:endParaRPr kumimoji="1" lang="en-US" altLang="ko-KR" dirty="0"/>
          </a:p>
          <a:p>
            <a:r>
              <a:rPr kumimoji="1" lang="en-US" altLang="ko-KR" dirty="0"/>
              <a:t>style=“color: red; text-decoration: underline;”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0C49E0-A23F-934E-A846-18D1C0D7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857500"/>
            <a:ext cx="8346621" cy="37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DD452-3DA0-3D41-89D9-125B886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&lt;style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태그 쓰기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3BEDC7-6340-634B-90D7-8347BAFC0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a { </a:t>
            </a:r>
          </a:p>
          <a:p>
            <a:pPr marL="0" indent="0">
              <a:buNone/>
            </a:pPr>
            <a:r>
              <a:rPr kumimoji="1" lang="en-US" altLang="ko-Kore-KR" dirty="0"/>
              <a:t>	color: blue;</a:t>
            </a:r>
          </a:p>
          <a:p>
            <a:pPr marL="0" indent="0">
              <a:buNone/>
            </a:pPr>
            <a:r>
              <a:rPr kumimoji="1" lang="en-US" altLang="ko-Kore-KR" dirty="0"/>
              <a:t>}</a:t>
            </a:r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r>
              <a:rPr kumimoji="1" lang="en-US" altLang="ko-Kore-KR" dirty="0"/>
              <a:t>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selector(</a:t>
            </a:r>
            <a:r>
              <a:rPr kumimoji="1" lang="ko-KR" altLang="en-US" dirty="0" err="1"/>
              <a:t>선택자</a:t>
            </a:r>
            <a:r>
              <a:rPr kumimoji="1" lang="en-US" altLang="ko-KR" dirty="0"/>
              <a:t>), </a:t>
            </a:r>
            <a:r>
              <a:rPr kumimoji="1" lang="en-US" altLang="ko-KR" dirty="0" err="1"/>
              <a:t>color:black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declaration(</a:t>
            </a:r>
            <a:r>
              <a:rPr kumimoji="1" lang="ko-KR" altLang="en-US" dirty="0"/>
              <a:t>선언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property(</a:t>
            </a:r>
            <a:r>
              <a:rPr kumimoji="1" lang="ko-KR" altLang="en-US" dirty="0"/>
              <a:t>특성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black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value(</a:t>
            </a:r>
            <a:r>
              <a:rPr kumimoji="1" lang="ko-KR" altLang="en-US" dirty="0"/>
              <a:t>값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0900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FAD5A-BFA5-494E-85E1-D07E6728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폰트 크기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텍스트 정렬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A9243-3D91-134E-B924-A2BB2B612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890"/>
            <a:ext cx="10515600" cy="4351338"/>
          </a:xfrm>
        </p:spPr>
        <p:txBody>
          <a:bodyPr/>
          <a:lstStyle/>
          <a:p>
            <a:r>
              <a:rPr kumimoji="1" lang="en-US" altLang="ko-Kore-KR" dirty="0"/>
              <a:t>font-size: 45px;</a:t>
            </a:r>
          </a:p>
          <a:p>
            <a:r>
              <a:rPr kumimoji="1" lang="en-US" altLang="ko-Kore-KR" dirty="0"/>
              <a:t>text-align</a:t>
            </a:r>
            <a:r>
              <a:rPr kumimoji="1" lang="en-US" altLang="ko-KR" dirty="0"/>
              <a:t>: center;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766962-585B-E947-8177-BEC23E35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6" y="3104242"/>
            <a:ext cx="7841012" cy="286498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D3E6D60-62C1-1143-816C-4422C00E9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87" y="3104242"/>
            <a:ext cx="3736727" cy="26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784A7-688D-A349-B0E5-19E24B3F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Block level element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CABF1-A156-3C46-9EFB-E14A78E07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화면</a:t>
            </a:r>
            <a:r>
              <a:rPr kumimoji="1" lang="ko-KR" altLang="en-US" dirty="0"/>
              <a:t> 전체를 쓰는 것</a:t>
            </a:r>
          </a:p>
          <a:p>
            <a:r>
              <a:rPr kumimoji="1" lang="ko-KR" altLang="en-US" dirty="0"/>
              <a:t>자기 자신의 부피만큼 쓰게 바꾸려면 </a:t>
            </a:r>
            <a:r>
              <a:rPr kumimoji="1" lang="en-US" altLang="ko-KR" dirty="0" err="1"/>
              <a:t>display:inline</a:t>
            </a:r>
            <a:r>
              <a:rPr kumimoji="1" lang="en-US" altLang="ko-KR" dirty="0"/>
              <a:t>;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0585D-442B-7146-BE42-5F8F2434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0" y="3634677"/>
            <a:ext cx="6416221" cy="164262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B8EC918-8539-5644-A516-753C2281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9" y="3420940"/>
            <a:ext cx="429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96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6C7D9-CEF4-B84F-A3D4-C4D6E261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Inline element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0042F-975D-7E4A-9332-6F1BD44E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자기 자신의 부피만큼 </a:t>
            </a:r>
            <a:r>
              <a:rPr kumimoji="1" lang="ko-KR" altLang="en-US" dirty="0" err="1"/>
              <a:t>쓰는것</a:t>
            </a:r>
            <a:endParaRPr kumimoji="1" lang="en-US" altLang="ko-KR" dirty="0"/>
          </a:p>
          <a:p>
            <a:r>
              <a:rPr kumimoji="1" lang="ko-KR" altLang="en-US" dirty="0"/>
              <a:t>화면 전체를 쓰게 바꾸려면 </a:t>
            </a:r>
            <a:r>
              <a:rPr kumimoji="1" lang="en-US" altLang="ko-KR" dirty="0" err="1"/>
              <a:t>display:border</a:t>
            </a:r>
            <a:r>
              <a:rPr kumimoji="1" lang="en-US" altLang="ko-KR" dirty="0"/>
              <a:t>;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68E6D7E-6089-7A43-AFC9-90F7A1FE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429000"/>
            <a:ext cx="6625771" cy="254399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1D16B78-D1A9-C145-BD86-873495D3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9" y="2969971"/>
            <a:ext cx="4517571" cy="20626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365B5B-6012-DE45-9D43-83E9A6436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50346"/>
            <a:ext cx="4597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8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6C7D9-CEF4-B84F-A3D4-C4D6E261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Inline element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0042F-975D-7E4A-9332-6F1BD44E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자기 자신의 부피만큼 </a:t>
            </a:r>
            <a:r>
              <a:rPr kumimoji="1" lang="ko-KR" altLang="en-US" dirty="0" err="1"/>
              <a:t>쓰는것</a:t>
            </a:r>
            <a:endParaRPr kumimoji="1" lang="en-US" altLang="ko-KR" dirty="0"/>
          </a:p>
          <a:p>
            <a:r>
              <a:rPr kumimoji="1" lang="ko-KR" altLang="en-US" dirty="0"/>
              <a:t>화면 전체를 쓰게 바꾸려면 </a:t>
            </a:r>
            <a:r>
              <a:rPr kumimoji="1" lang="en-US" altLang="ko-KR" dirty="0" err="1"/>
              <a:t>display:border</a:t>
            </a:r>
            <a:r>
              <a:rPr kumimoji="1" lang="en-US" altLang="ko-KR" dirty="0"/>
              <a:t>;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68E6D7E-6089-7A43-AFC9-90F7A1FE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429000"/>
            <a:ext cx="6625771" cy="25439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365B5B-6012-DE45-9D43-83E9A6436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9" y="3568504"/>
            <a:ext cx="4597400" cy="157480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B59D3A7-34B4-794A-B67C-E70B9F265043}"/>
              </a:ext>
            </a:extLst>
          </p:cNvPr>
          <p:cNvSpPr txBox="1">
            <a:spLocks/>
          </p:cNvSpPr>
          <p:nvPr/>
        </p:nvSpPr>
        <p:spPr>
          <a:xfrm>
            <a:off x="1058636" y="51925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ore-KR" altLang="en-US" sz="1800" dirty="0"/>
              <a:t>좀</a:t>
            </a:r>
            <a:r>
              <a:rPr kumimoji="1" lang="ko-KR" altLang="en-US" sz="1800" dirty="0"/>
              <a:t> 더 짧게 쓴 것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2835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979F4-0F47-5C4C-A361-1A56FFA6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0DC09-A618-2444-8597-FACE70726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8443" cy="4351338"/>
          </a:xfrm>
        </p:spPr>
        <p:txBody>
          <a:bodyPr/>
          <a:lstStyle/>
          <a:p>
            <a:r>
              <a:rPr kumimoji="1" lang="en-US" altLang="ko-Kore-KR" dirty="0"/>
              <a:t>Padding: </a:t>
            </a:r>
            <a:r>
              <a:rPr kumimoji="1" lang="ko-KR" altLang="en-US" dirty="0"/>
              <a:t>글씨 주변에 감싸는 만큼의 크기</a:t>
            </a:r>
            <a:endParaRPr kumimoji="1" lang="en-US" altLang="ko-Kore-KR" dirty="0"/>
          </a:p>
          <a:p>
            <a:r>
              <a:rPr kumimoji="1" lang="en-US" altLang="ko-Kore-KR" dirty="0"/>
              <a:t>Margin: </a:t>
            </a:r>
            <a:r>
              <a:rPr kumimoji="1" lang="ko-KR" altLang="en-US" dirty="0"/>
              <a:t>두 테두리 사이의 여백</a:t>
            </a:r>
            <a:endParaRPr kumimoji="1" lang="en-US" altLang="ko-Kore-KR" dirty="0"/>
          </a:p>
          <a:p>
            <a:r>
              <a:rPr kumimoji="1" lang="en-US" altLang="ko-Kore-KR" dirty="0"/>
              <a:t>Width: </a:t>
            </a:r>
            <a:r>
              <a:rPr kumimoji="1" lang="ko-KR" altLang="en-US" dirty="0"/>
              <a:t>가로 길이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45DB4B4-ED71-5940-AE1C-DC611AAB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4775"/>
            <a:ext cx="54991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33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979F4-0F47-5C4C-A361-1A56FFA6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0DC09-A618-2444-8597-FACE70726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8443" cy="4351338"/>
          </a:xfrm>
        </p:spPr>
        <p:txBody>
          <a:bodyPr/>
          <a:lstStyle/>
          <a:p>
            <a:r>
              <a:rPr kumimoji="1" lang="en-US" altLang="ko-Kore-KR" dirty="0"/>
              <a:t>Padding: </a:t>
            </a:r>
            <a:r>
              <a:rPr kumimoji="1" lang="ko-KR" altLang="en-US" dirty="0"/>
              <a:t>글씨 주변에 감싸는 만큼의 크기</a:t>
            </a:r>
            <a:endParaRPr kumimoji="1" lang="en-US" altLang="ko-Kore-KR" dirty="0"/>
          </a:p>
          <a:p>
            <a:r>
              <a:rPr kumimoji="1" lang="en-US" altLang="ko-Kore-KR" dirty="0"/>
              <a:t>Margin: </a:t>
            </a:r>
            <a:r>
              <a:rPr kumimoji="1" lang="ko-KR" altLang="en-US" dirty="0"/>
              <a:t>두 테두리 사이의 여백</a:t>
            </a:r>
            <a:endParaRPr kumimoji="1" lang="en-US" altLang="ko-Kore-KR" dirty="0"/>
          </a:p>
          <a:p>
            <a:r>
              <a:rPr kumimoji="1" lang="en-US" altLang="ko-Kore-KR" dirty="0"/>
              <a:t>Width: </a:t>
            </a:r>
            <a:r>
              <a:rPr kumimoji="1" lang="ko-KR" altLang="en-US" dirty="0"/>
              <a:t>가로 길이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61DDE2-D205-894B-828F-9D8234B8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643" y="1848644"/>
            <a:ext cx="5499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90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55DC5-4984-EF44-9567-AC0006A0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&lt;h1&gt; heading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1AA16C-D4FA-3441-9AC0-7E5639A48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38" y="1568412"/>
            <a:ext cx="7340600" cy="25273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9CB9EA-3144-F840-A494-977EE63D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965" y="1690688"/>
            <a:ext cx="2044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CC225-9939-D040-8987-A7B0069D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9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/>
              <a:t>&lt;strong&gt;&lt;/strong&gt; </a:t>
            </a:r>
            <a:r>
              <a:rPr kumimoji="1" lang="ko-KR" altLang="en-US" dirty="0"/>
              <a:t>강조</a:t>
            </a:r>
            <a:br>
              <a:rPr kumimoji="1" lang="en-US" altLang="ko-Kore-KR" dirty="0"/>
            </a:br>
            <a:r>
              <a:rPr kumimoji="1" lang="en-US" altLang="ko-Kore-KR" dirty="0"/>
              <a:t>&lt;p&gt;&lt;/p&gt; </a:t>
            </a:r>
            <a:r>
              <a:rPr kumimoji="1" lang="ko-KR" altLang="en-US" dirty="0"/>
              <a:t>문단 </a:t>
            </a:r>
            <a:r>
              <a:rPr kumimoji="1" lang="ko-KR" altLang="en-US" dirty="0" err="1"/>
              <a:t>그룹핑</a:t>
            </a:r>
            <a:br>
              <a:rPr kumimoji="1" lang="en-US" altLang="ko-KR" dirty="0"/>
            </a:br>
            <a:r>
              <a:rPr kumimoji="1" lang="en-US" altLang="ko-KR" dirty="0"/>
              <a:t>&lt;</a:t>
            </a:r>
            <a:r>
              <a:rPr kumimoji="1" lang="en-US" altLang="ko-KR" dirty="0" err="1"/>
              <a:t>br</a:t>
            </a:r>
            <a:r>
              <a:rPr kumimoji="1" lang="en-US" altLang="ko-KR" dirty="0"/>
              <a:t>&gt; </a:t>
            </a:r>
            <a:r>
              <a:rPr kumimoji="1" lang="ko-KR" altLang="en-US" dirty="0" err="1"/>
              <a:t>줄바꿈</a:t>
            </a:r>
            <a:br>
              <a:rPr kumimoji="1" lang="en-US" altLang="ko-KR" dirty="0"/>
            </a:br>
            <a:r>
              <a:rPr kumimoji="1" lang="en-US" altLang="ko-Kore-KR" dirty="0"/>
              <a:t>&lt;u&gt;&lt;/u&gt; </a:t>
            </a:r>
            <a:r>
              <a:rPr kumimoji="1" lang="ko-KR" altLang="en-US" dirty="0"/>
              <a:t>밑줄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48E094-80AB-704B-8E09-ED9AFE9B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57" y="2560789"/>
            <a:ext cx="9207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CC225-9939-D040-8987-A7B0069D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9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/>
              <a:t>&lt;strong&gt;&lt;/strong&gt; </a:t>
            </a:r>
            <a:r>
              <a:rPr kumimoji="1" lang="ko-KR" altLang="en-US" dirty="0"/>
              <a:t>강조</a:t>
            </a:r>
            <a:br>
              <a:rPr kumimoji="1" lang="en-US" altLang="ko-Kore-KR" dirty="0"/>
            </a:br>
            <a:r>
              <a:rPr kumimoji="1" lang="en-US" altLang="ko-Kore-KR" dirty="0"/>
              <a:t>&lt;p&gt;&lt;/p&gt; </a:t>
            </a:r>
            <a:r>
              <a:rPr kumimoji="1" lang="ko-KR" altLang="en-US" dirty="0"/>
              <a:t>문단 </a:t>
            </a:r>
            <a:r>
              <a:rPr kumimoji="1" lang="ko-KR" altLang="en-US" dirty="0" err="1"/>
              <a:t>그룹핑</a:t>
            </a:r>
            <a:br>
              <a:rPr kumimoji="1" lang="en-US" altLang="ko-KR" dirty="0"/>
            </a:br>
            <a:r>
              <a:rPr kumimoji="1" lang="en-US" altLang="ko-KR" dirty="0"/>
              <a:t>&lt;</a:t>
            </a:r>
            <a:r>
              <a:rPr kumimoji="1" lang="en-US" altLang="ko-KR" dirty="0" err="1"/>
              <a:t>br</a:t>
            </a:r>
            <a:r>
              <a:rPr kumimoji="1" lang="en-US" altLang="ko-KR" dirty="0"/>
              <a:t>&gt; </a:t>
            </a:r>
            <a:r>
              <a:rPr kumimoji="1" lang="ko-KR" altLang="en-US" dirty="0" err="1"/>
              <a:t>줄바꿈</a:t>
            </a:r>
            <a:br>
              <a:rPr kumimoji="1" lang="en-US" altLang="ko-KR" dirty="0"/>
            </a:br>
            <a:r>
              <a:rPr kumimoji="1" lang="en-US" altLang="ko-Kore-KR" dirty="0"/>
              <a:t>&lt;u&gt;&lt;/u&gt; </a:t>
            </a:r>
            <a:r>
              <a:rPr kumimoji="1" lang="ko-KR" altLang="en-US" dirty="0"/>
              <a:t>밑줄</a:t>
            </a:r>
            <a:endParaRPr kumimoji="1"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3413EEA-C258-3149-ACE7-6CDD35ABF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46" y="2783642"/>
            <a:ext cx="8851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8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E3734-CD2C-4044-B4F8-D648E822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</a:t>
            </a:r>
            <a:r>
              <a:rPr kumimoji="1" lang="en-US" altLang="ko-Kore-KR" dirty="0" err="1"/>
              <a:t>img</a:t>
            </a:r>
            <a:r>
              <a:rPr kumimoji="1" lang="en-US" altLang="ko-Kore-KR" dirty="0"/>
              <a:t>=</a:t>
            </a:r>
            <a:r>
              <a:rPr kumimoji="1" lang="en-US" altLang="ko-Kore-KR" dirty="0" err="1"/>
              <a:t>src</a:t>
            </a:r>
            <a:r>
              <a:rPr kumimoji="1" lang="en-US" altLang="ko-Kore-KR" dirty="0"/>
              <a:t>””&gt;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D92BAD-3E28-0142-8885-B7EC0ADE2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Src</a:t>
            </a:r>
            <a:r>
              <a:rPr kumimoji="1" lang="en-US" altLang="ko-Kore-KR" dirty="0"/>
              <a:t>=source</a:t>
            </a:r>
          </a:p>
          <a:p>
            <a:r>
              <a:rPr kumimoji="1" lang="ko-KR" altLang="en-US" dirty="0"/>
              <a:t>컴퓨터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이미지 주소 복사하기 </a:t>
            </a:r>
            <a:endParaRPr kumimoji="1" lang="en-US" altLang="ko-KR" dirty="0"/>
          </a:p>
          <a:p>
            <a:r>
              <a:rPr kumimoji="1" lang="en-US" altLang="ko-Kore-KR" dirty="0"/>
              <a:t>”” </a:t>
            </a:r>
            <a:r>
              <a:rPr kumimoji="1" lang="ko-KR" altLang="en-US" dirty="0"/>
              <a:t>사이에 넣기 </a:t>
            </a:r>
            <a:endParaRPr kumimoji="1" lang="en-US" altLang="ko-KR" dirty="0"/>
          </a:p>
          <a:p>
            <a:r>
              <a:rPr kumimoji="1" lang="ko-KR" altLang="en-US" dirty="0"/>
              <a:t>사이즈는 </a:t>
            </a:r>
            <a:r>
              <a:rPr kumimoji="1" lang="en-US" altLang="ko-KR" dirty="0"/>
              <a:t>width=“</a:t>
            </a:r>
            <a:r>
              <a:rPr kumimoji="1" lang="en-US" altLang="ko-KR" dirty="0" err="1"/>
              <a:t>nn</a:t>
            </a:r>
            <a:r>
              <a:rPr kumimoji="1" lang="en-US" altLang="ko-KR" dirty="0"/>
              <a:t>%”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조절가능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9086D9-27D8-1A40-A10C-AAC90649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55" y="4001294"/>
            <a:ext cx="6360469" cy="26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E3734-CD2C-4044-B4F8-D648E822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</a:t>
            </a:r>
            <a:r>
              <a:rPr kumimoji="1" lang="en-US" altLang="ko-Kore-KR" dirty="0" err="1"/>
              <a:t>img</a:t>
            </a:r>
            <a:r>
              <a:rPr kumimoji="1" lang="en-US" altLang="ko-Kore-KR" dirty="0"/>
              <a:t>=</a:t>
            </a:r>
            <a:r>
              <a:rPr kumimoji="1" lang="en-US" altLang="ko-Kore-KR" dirty="0" err="1"/>
              <a:t>src</a:t>
            </a:r>
            <a:r>
              <a:rPr kumimoji="1" lang="en-US" altLang="ko-Kore-KR" dirty="0"/>
              <a:t>””&gt;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D92BAD-3E28-0142-8885-B7EC0ADE2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Src</a:t>
            </a:r>
            <a:r>
              <a:rPr kumimoji="1" lang="en-US" altLang="ko-Kore-KR" dirty="0"/>
              <a:t>=source</a:t>
            </a:r>
          </a:p>
          <a:p>
            <a:r>
              <a:rPr kumimoji="1" lang="ko-KR" altLang="en-US" dirty="0"/>
              <a:t>컴퓨터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이미지 주소 복사하기 </a:t>
            </a:r>
            <a:endParaRPr kumimoji="1" lang="en-US" altLang="ko-KR" dirty="0"/>
          </a:p>
          <a:p>
            <a:r>
              <a:rPr kumimoji="1" lang="en-US" altLang="ko-Kore-KR" dirty="0"/>
              <a:t>”” </a:t>
            </a:r>
            <a:r>
              <a:rPr kumimoji="1" lang="ko-KR" altLang="en-US" dirty="0"/>
              <a:t>사이에 넣기 </a:t>
            </a:r>
            <a:endParaRPr kumimoji="1" lang="en-US" altLang="ko-KR" dirty="0"/>
          </a:p>
          <a:p>
            <a:r>
              <a:rPr kumimoji="1" lang="ko-KR" altLang="en-US" dirty="0"/>
              <a:t>사이즈는 </a:t>
            </a:r>
            <a:r>
              <a:rPr kumimoji="1" lang="en-US" altLang="ko-KR" dirty="0"/>
              <a:t>width=“</a:t>
            </a:r>
            <a:r>
              <a:rPr kumimoji="1" lang="en-US" altLang="ko-KR" dirty="0" err="1"/>
              <a:t>nn</a:t>
            </a:r>
            <a:r>
              <a:rPr kumimoji="1" lang="en-US" altLang="ko-KR" dirty="0"/>
              <a:t>%”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조절가능</a:t>
            </a:r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24CE317-B694-AB43-BDEB-0C650ECE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750" y="259492"/>
            <a:ext cx="7421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A4309-E083-0748-B3BC-85C6A02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&lt;li&gt;&lt;/li&gt;</a:t>
            </a:r>
            <a:r>
              <a:rPr kumimoji="1" lang="ko-KR" altLang="en-US" dirty="0"/>
              <a:t> 리스트</a:t>
            </a:r>
            <a:br>
              <a:rPr kumimoji="1" lang="en-US" altLang="ko-Kore-KR" dirty="0"/>
            </a:b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D79689-425E-894D-B7DC-7DDC1A6C5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574" y="1422400"/>
            <a:ext cx="7124700" cy="2006600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65C915D-590F-4040-A2D8-EEBBEA54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33" y="3705224"/>
            <a:ext cx="5982862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48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FF432-8858-B644-A9D1-8111E0AB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&lt;ul&gt;&lt;/ul&gt;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unordered list</a:t>
            </a:r>
            <a:br>
              <a:rPr kumimoji="1" lang="en-US" altLang="ko-KR" dirty="0"/>
            </a:br>
            <a:r>
              <a:rPr kumimoji="1" lang="en-US" altLang="ko-KR" dirty="0"/>
              <a:t>&lt;</a:t>
            </a:r>
            <a:r>
              <a:rPr kumimoji="1" lang="en-US" altLang="ko-KR" dirty="0" err="1"/>
              <a:t>ol</a:t>
            </a:r>
            <a:r>
              <a:rPr kumimoji="1" lang="en-US" altLang="ko-KR" dirty="0"/>
              <a:t>&gt;&lt;/</a:t>
            </a:r>
            <a:r>
              <a:rPr kumimoji="1" lang="en-US" altLang="ko-KR" dirty="0" err="1"/>
              <a:t>ol</a:t>
            </a:r>
            <a:r>
              <a:rPr kumimoji="1" lang="en-US" altLang="ko-KR" dirty="0"/>
              <a:t>&gt; ordered list c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3E78A5-48FB-4C40-8E8D-073221D1D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77" y="1989931"/>
            <a:ext cx="7696200" cy="2286000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799F069-5C38-034E-A301-42369BA0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7" y="4575175"/>
            <a:ext cx="4483100" cy="19177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3A2209-0688-CE4A-AA10-535DA3F75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492" y="1989931"/>
            <a:ext cx="8665535" cy="22860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4CBF221-B8C6-9442-B806-BA291D9F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377" y="4575174"/>
            <a:ext cx="4976423" cy="16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3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435</Words>
  <Application>Microsoft Macintosh PowerPoint</Application>
  <PresentationFormat>와이드스크린</PresentationFormat>
  <Paragraphs>72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테마</vt:lpstr>
      <vt:lpstr>Html </vt:lpstr>
      <vt:lpstr>Tag란</vt:lpstr>
      <vt:lpstr>&lt;h1&gt; heading</vt:lpstr>
      <vt:lpstr>&lt;strong&gt;&lt;/strong&gt; 강조 &lt;p&gt;&lt;/p&gt; 문단 그룹핑 &lt;br&gt; 줄바꿈 &lt;u&gt;&lt;/u&gt; 밑줄</vt:lpstr>
      <vt:lpstr>&lt;strong&gt;&lt;/strong&gt; 강조 &lt;p&gt;&lt;/p&gt; 문단 그룹핑 &lt;br&gt; 줄바꿈 &lt;u&gt;&lt;/u&gt; 밑줄</vt:lpstr>
      <vt:lpstr>&lt;img=src””&gt;</vt:lpstr>
      <vt:lpstr>&lt;img=src””&gt;</vt:lpstr>
      <vt:lpstr>&lt;li&gt;&lt;/li&gt; 리스트 </vt:lpstr>
      <vt:lpstr>&lt;ul&gt;&lt;/ul&gt; unordered list &lt;ol&gt;&lt;/ol&gt; ordered list c</vt:lpstr>
      <vt:lpstr>&lt;title&gt;&lt;/title&gt;</vt:lpstr>
      <vt:lpstr>&lt;head&gt; &lt;/head&gt; &lt;body&gt;&lt;/body&gt;</vt:lpstr>
      <vt:lpstr>&lt;a href=“사이트 주소”&gt;&lt;/a&gt; : 링크 걸기</vt:lpstr>
      <vt:lpstr>&lt;a href=“사이트 주소”&gt;&lt;/a&gt; : 링크 걸기</vt:lpstr>
      <vt:lpstr>&lt;html&gt;&lt;/html&gt;</vt:lpstr>
      <vt:lpstr>Website (1)</vt:lpstr>
      <vt:lpstr>Website (2)</vt:lpstr>
      <vt:lpstr>Website (3)</vt:lpstr>
      <vt:lpstr>Website (4)</vt:lpstr>
      <vt:lpstr>CSS</vt:lpstr>
      <vt:lpstr>&lt;style&gt;</vt:lpstr>
      <vt:lpstr>PowerPoint 프레젠테이션</vt:lpstr>
      <vt:lpstr>PowerPoint 프레젠테이션</vt:lpstr>
      <vt:lpstr>&lt;style&gt; 태그 쓰기 </vt:lpstr>
      <vt:lpstr>폰트 크기, 텍스트 정렬</vt:lpstr>
      <vt:lpstr>Block level element</vt:lpstr>
      <vt:lpstr>Inline element</vt:lpstr>
      <vt:lpstr>Inline element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김민주</dc:creator>
  <cp:lastModifiedBy>김민주</cp:lastModifiedBy>
  <cp:revision>33</cp:revision>
  <dcterms:created xsi:type="dcterms:W3CDTF">2020-11-22T08:00:34Z</dcterms:created>
  <dcterms:modified xsi:type="dcterms:W3CDTF">2020-11-22T14:35:14Z</dcterms:modified>
</cp:coreProperties>
</file>